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72" r:id="rId5"/>
    <p:sldId id="258" r:id="rId6"/>
    <p:sldId id="264" r:id="rId7"/>
    <p:sldId id="263" r:id="rId8"/>
    <p:sldId id="265" r:id="rId9"/>
    <p:sldId id="266" r:id="rId10"/>
    <p:sldId id="267" r:id="rId11"/>
    <p:sldId id="259" r:id="rId12"/>
    <p:sldId id="268" r:id="rId13"/>
    <p:sldId id="260" r:id="rId14"/>
    <p:sldId id="270" r:id="rId15"/>
    <p:sldId id="269" r:id="rId16"/>
    <p:sldId id="261" r:id="rId17"/>
    <p:sldId id="27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05053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48934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29558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321719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5692"/>
      </p:ext>
    </p:extLst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98472"/>
      </p:ext>
    </p:extLst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25278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4304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35152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5169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65247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54164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37879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87957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92502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3391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8586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90F5B-6DAE-4704-94A1-56DA0D5C06A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34F6A-5118-4291-95BD-BEEBA285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96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5321" y="2366849"/>
            <a:ext cx="1018741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Autonomous Mobile Robot for Road Sign Board Detection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6746" y="1261579"/>
            <a:ext cx="1018741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6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141" y="117010"/>
            <a:ext cx="1526444" cy="1587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118831"/>
            <a:ext cx="1665328" cy="15856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9196" y="304574"/>
            <a:ext cx="1018741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PRESENTATION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9631" y="4332303"/>
            <a:ext cx="6267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/>
              <a:t>DHARMVIR DHARMACHARYA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/>
              <a:t>SHIVANGI GUPTA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/>
              <a:t>YASHIKA MITTAL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/>
              <a:t>ABHISHEK SONI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/>
              <a:t>MANAS SINHA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39387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072" y="2589361"/>
            <a:ext cx="8416031" cy="1478570"/>
          </a:xfrm>
        </p:spPr>
        <p:txBody>
          <a:bodyPr>
            <a:noAutofit/>
          </a:bodyPr>
          <a:lstStyle/>
          <a:p>
            <a:r>
              <a:rPr lang="en-US" sz="9600" dirty="0" smtClean="0"/>
              <a:t>LET’s BE CODECASTIC!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24767619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257" y="344198"/>
            <a:ext cx="7607807" cy="1478570"/>
          </a:xfrm>
        </p:spPr>
        <p:txBody>
          <a:bodyPr>
            <a:noAutofit/>
          </a:bodyPr>
          <a:lstStyle/>
          <a:p>
            <a:r>
              <a:rPr lang="en-US" sz="6000" dirty="0" smtClean="0"/>
              <a:t>WHEEL CONTROL 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048257" y="3044952"/>
            <a:ext cx="909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Receive the sign sent by the python code.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Set the default as forward.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According to the signal received control the wheel speed!</a:t>
            </a:r>
          </a:p>
        </p:txBody>
      </p:sp>
    </p:spTree>
    <p:extLst>
      <p:ext uri="{BB962C8B-B14F-4D97-AF65-F5344CB8AC3E}">
        <p14:creationId xmlns:p14="http://schemas.microsoft.com/office/powerpoint/2010/main" val="32218508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072" y="2589361"/>
            <a:ext cx="8416031" cy="1478570"/>
          </a:xfrm>
        </p:spPr>
        <p:txBody>
          <a:bodyPr>
            <a:noAutofit/>
          </a:bodyPr>
          <a:lstStyle/>
          <a:p>
            <a:r>
              <a:rPr lang="en-US" sz="9600" dirty="0" smtClean="0"/>
              <a:t>LET’s BE CODECASTIC!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806527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257" y="344198"/>
            <a:ext cx="8531351" cy="1478570"/>
          </a:xfrm>
        </p:spPr>
        <p:txBody>
          <a:bodyPr>
            <a:noAutofit/>
          </a:bodyPr>
          <a:lstStyle/>
          <a:p>
            <a:r>
              <a:rPr lang="en-US" sz="4800" dirty="0" smtClean="0"/>
              <a:t> WIRELESS CONNECTION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1847089" y="2587752"/>
            <a:ext cx="9098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Set up the server suing MQTT Client System.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Declare a topic named ‘control’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The node MCU and the system will be the two clients of the server.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The system will publish the data.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The node the subscribe the topic and thus receive the data.</a:t>
            </a:r>
          </a:p>
          <a:p>
            <a:pPr marL="342900" indent="-342900">
              <a:buAutoNum type="arabicPeriod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493644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5" y="1230755"/>
            <a:ext cx="9316386" cy="5235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9745" y="210146"/>
            <a:ext cx="4394446" cy="828542"/>
          </a:xfrm>
        </p:spPr>
        <p:txBody>
          <a:bodyPr>
            <a:noAutofit/>
          </a:bodyPr>
          <a:lstStyle/>
          <a:p>
            <a:r>
              <a:rPr lang="en-US" sz="4400" dirty="0" smtClean="0"/>
              <a:t>PUBSUB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194585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072" y="2589361"/>
            <a:ext cx="8416031" cy="1478570"/>
          </a:xfrm>
        </p:spPr>
        <p:txBody>
          <a:bodyPr>
            <a:noAutofit/>
          </a:bodyPr>
          <a:lstStyle/>
          <a:p>
            <a:r>
              <a:rPr lang="en-US" sz="9600" dirty="0" smtClean="0"/>
              <a:t>LET’s BE CODECASTIC!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59900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966" y="2571602"/>
            <a:ext cx="8336130" cy="147857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CHALLENGES FACED </a:t>
            </a:r>
            <a:br>
              <a:rPr lang="en-US" sz="6000" dirty="0" smtClean="0"/>
            </a:br>
            <a:r>
              <a:rPr lang="en-US" sz="6000" dirty="0" smtClean="0"/>
              <a:t>&amp;</a:t>
            </a:r>
            <a:br>
              <a:rPr lang="en-US" sz="6000" dirty="0" smtClean="0"/>
            </a:br>
            <a:r>
              <a:rPr lang="en-US" sz="6000" dirty="0" smtClean="0"/>
              <a:t>AREA OF IMPROVEMENTS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99317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333" y="2553850"/>
            <a:ext cx="8993080" cy="1478570"/>
          </a:xfrm>
        </p:spPr>
        <p:txBody>
          <a:bodyPr/>
          <a:lstStyle/>
          <a:p>
            <a:r>
              <a:rPr lang="en-US" dirty="0" smtClean="0"/>
              <a:t>WORK IN </a:t>
            </a:r>
            <a:r>
              <a:rPr lang="en-US" dirty="0" smtClean="0"/>
              <a:t>PROGRESS : </a:t>
            </a:r>
            <a:r>
              <a:rPr lang="en-US" dirty="0" smtClean="0"/>
              <a:t>THE AI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862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997" y="2323028"/>
            <a:ext cx="9339308" cy="1478570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latin typeface="Algerian" panose="04020705040A02060702" pitchFamily="82" charset="0"/>
              </a:rPr>
              <a:t>THANK YOU!</a:t>
            </a:r>
            <a:endParaRPr lang="en-US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140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9256" y="2772983"/>
            <a:ext cx="4020312" cy="147857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SIGN BOARDS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6" y="374952"/>
            <a:ext cx="3604032" cy="2703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56" y="3946560"/>
            <a:ext cx="3604032" cy="2703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56" y="374952"/>
            <a:ext cx="3604032" cy="2703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6" y="3946560"/>
            <a:ext cx="3604032" cy="270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730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6757" y="467598"/>
            <a:ext cx="4158556" cy="1478570"/>
          </a:xfrm>
        </p:spPr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27790" y="2494625"/>
            <a:ext cx="5939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Microcontroller Used: Node MCU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Connect wheels to the motor driver shield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IN pin1 2 3 4 pins are connected to the D1,D2,D3,D4 pins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Enable pins of driver </a:t>
            </a:r>
            <a:r>
              <a:rPr lang="en-US" dirty="0" err="1" smtClean="0"/>
              <a:t>sheild</a:t>
            </a:r>
            <a:r>
              <a:rPr lang="en-US" dirty="0" smtClean="0"/>
              <a:t> are short circuited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VCC and ground pins taking from the node </a:t>
            </a:r>
            <a:r>
              <a:rPr lang="en-US" dirty="0" err="1" smtClean="0"/>
              <a:t>mcu</a:t>
            </a:r>
            <a:r>
              <a:rPr lang="en-US" dirty="0" smtClean="0"/>
              <a:t> to the 12 v 5 v to the </a:t>
            </a:r>
            <a:r>
              <a:rPr lang="en-US" dirty="0" err="1" smtClean="0"/>
              <a:t>vcc</a:t>
            </a:r>
            <a:r>
              <a:rPr lang="en-US" dirty="0" smtClean="0"/>
              <a:t> and ground to the ground pin of the shield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377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1"/>
          <a:stretch/>
        </p:blipFill>
        <p:spPr>
          <a:xfrm>
            <a:off x="1411550" y="539742"/>
            <a:ext cx="9447108" cy="59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76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257" y="344198"/>
            <a:ext cx="7607807" cy="1478570"/>
          </a:xfrm>
        </p:spPr>
        <p:txBody>
          <a:bodyPr>
            <a:noAutofit/>
          </a:bodyPr>
          <a:lstStyle/>
          <a:p>
            <a:r>
              <a:rPr lang="en-US" sz="6000" dirty="0" smtClean="0"/>
              <a:t>Detecting THE SIGNS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048257" y="3044952"/>
            <a:ext cx="9098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Find the circle in the frame.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Find the Dominant Color of the circle.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Find different zones inside the circle.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Compare the zones and thus determine the sign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638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36" b="38170"/>
          <a:stretch/>
        </p:blipFill>
        <p:spPr>
          <a:xfrm>
            <a:off x="1145220" y="550417"/>
            <a:ext cx="9316386" cy="57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180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r="52967" b="39646"/>
          <a:stretch/>
        </p:blipFill>
        <p:spPr>
          <a:xfrm>
            <a:off x="1491449" y="312945"/>
            <a:ext cx="7650532" cy="56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83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" t="1457" r="58819" b="35712"/>
          <a:stretch/>
        </p:blipFill>
        <p:spPr>
          <a:xfrm>
            <a:off x="1704513" y="189017"/>
            <a:ext cx="7625918" cy="618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688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971" r="42897" b="37898"/>
          <a:stretch/>
        </p:blipFill>
        <p:spPr>
          <a:xfrm>
            <a:off x="1179741" y="310718"/>
            <a:ext cx="9933054" cy="6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99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0EE3354-8D73-4CA7-B422-BA79AA2F845C}" vid="{3BEE765A-2D82-4D85-86E4-187AF2A32A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338</TotalTime>
  <Words>224</Words>
  <Application>Microsoft Office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Arial</vt:lpstr>
      <vt:lpstr>Trebuchet MS</vt:lpstr>
      <vt:lpstr>Tw Cen MT</vt:lpstr>
      <vt:lpstr>Wingdings</vt:lpstr>
      <vt:lpstr>Theme1</vt:lpstr>
      <vt:lpstr>PowerPoint Presentation</vt:lpstr>
      <vt:lpstr>SIGN BOARDS</vt:lpstr>
      <vt:lpstr>Connections</vt:lpstr>
      <vt:lpstr>PowerPoint Presentation</vt:lpstr>
      <vt:lpstr>Detecting THE SIGNS</vt:lpstr>
      <vt:lpstr>PowerPoint Presentation</vt:lpstr>
      <vt:lpstr>PowerPoint Presentation</vt:lpstr>
      <vt:lpstr>PowerPoint Presentation</vt:lpstr>
      <vt:lpstr>PowerPoint Presentation</vt:lpstr>
      <vt:lpstr>LET’s BE CODECASTIC!</vt:lpstr>
      <vt:lpstr>WHEEL CONTROL </vt:lpstr>
      <vt:lpstr>LET’s BE CODECASTIC!</vt:lpstr>
      <vt:lpstr> WIRELESS CONNECTION</vt:lpstr>
      <vt:lpstr>PUBSUB SYSTEM</vt:lpstr>
      <vt:lpstr>LET’s BE CODECASTIC!</vt:lpstr>
      <vt:lpstr>CHALLENGES FACED  &amp; AREA OF IMPROVEMENTS</vt:lpstr>
      <vt:lpstr>WORK IN PROGRESS : THE AI MODEL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Shivangi</dc:creator>
  <cp:lastModifiedBy>Shivangi</cp:lastModifiedBy>
  <cp:revision>13</cp:revision>
  <dcterms:created xsi:type="dcterms:W3CDTF">2019-07-08T05:24:10Z</dcterms:created>
  <dcterms:modified xsi:type="dcterms:W3CDTF">2019-07-09T08:38:32Z</dcterms:modified>
</cp:coreProperties>
</file>